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EC383E-A939-2345-8486-ACCC4F6C8A13}" v="1" dt="2019-06-28T17:22:13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07554-3003-4669-B628-FCE75BB990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870AB2D-1C4C-406D-9873-BB368B763648}">
      <dgm:prSet phldrT="[Text]"/>
      <dgm:spPr/>
      <dgm:t>
        <a:bodyPr/>
        <a:lstStyle/>
        <a:p>
          <a:r>
            <a:rPr lang="en-CA" dirty="0"/>
            <a:t>Data Collection</a:t>
          </a:r>
        </a:p>
      </dgm:t>
    </dgm:pt>
    <dgm:pt modelId="{CF1EF4C9-1913-4C17-BF6F-919C3C3BE303}" type="parTrans" cxnId="{F725A757-A6F1-4EB5-AD3B-27F1D8CA92B8}">
      <dgm:prSet/>
      <dgm:spPr/>
      <dgm:t>
        <a:bodyPr/>
        <a:lstStyle/>
        <a:p>
          <a:endParaRPr lang="en-CA"/>
        </a:p>
      </dgm:t>
    </dgm:pt>
    <dgm:pt modelId="{515BBC47-D747-4125-A06D-FDD7AB0F8965}" type="sibTrans" cxnId="{F725A757-A6F1-4EB5-AD3B-27F1D8CA92B8}">
      <dgm:prSet/>
      <dgm:spPr/>
      <dgm:t>
        <a:bodyPr/>
        <a:lstStyle/>
        <a:p>
          <a:endParaRPr lang="en-CA"/>
        </a:p>
      </dgm:t>
    </dgm:pt>
    <dgm:pt modelId="{54A4B664-2834-4F11-B35D-4459D69E8385}">
      <dgm:prSet phldrT="[Text]"/>
      <dgm:spPr/>
      <dgm:t>
        <a:bodyPr/>
        <a:lstStyle/>
        <a:p>
          <a:r>
            <a:rPr lang="en-CA" dirty="0"/>
            <a:t>Sample</a:t>
          </a:r>
        </a:p>
        <a:p>
          <a:r>
            <a:rPr lang="en-CA" dirty="0"/>
            <a:t>Sequencing</a:t>
          </a:r>
        </a:p>
      </dgm:t>
    </dgm:pt>
    <dgm:pt modelId="{F2449CB8-30E2-4A8A-B319-E939F9BCDE10}" type="parTrans" cxnId="{2E2228B1-19DB-4C1F-B8BC-C64593F4D09D}">
      <dgm:prSet/>
      <dgm:spPr/>
      <dgm:t>
        <a:bodyPr/>
        <a:lstStyle/>
        <a:p>
          <a:endParaRPr lang="en-CA"/>
        </a:p>
      </dgm:t>
    </dgm:pt>
    <dgm:pt modelId="{4B0B73FF-03DD-4773-9BDB-86BB4C4674B4}" type="sibTrans" cxnId="{2E2228B1-19DB-4C1F-B8BC-C64593F4D09D}">
      <dgm:prSet/>
      <dgm:spPr/>
      <dgm:t>
        <a:bodyPr/>
        <a:lstStyle/>
        <a:p>
          <a:endParaRPr lang="en-CA"/>
        </a:p>
      </dgm:t>
    </dgm:pt>
    <dgm:pt modelId="{AFE1FCA1-BD83-4D76-AEFB-0E1AAA30368E}">
      <dgm:prSet phldrT="[Text]"/>
      <dgm:spPr/>
      <dgm:t>
        <a:bodyPr/>
        <a:lstStyle/>
        <a:p>
          <a:r>
            <a:rPr lang="en-CA" dirty="0"/>
            <a:t>Bioinformatic Analysis</a:t>
          </a:r>
        </a:p>
      </dgm:t>
    </dgm:pt>
    <dgm:pt modelId="{6E8A1A8A-9E32-49FD-876D-7173E9AC1E88}" type="parTrans" cxnId="{3FD098AD-ED32-4856-B01C-600B5C9A3B98}">
      <dgm:prSet/>
      <dgm:spPr/>
      <dgm:t>
        <a:bodyPr/>
        <a:lstStyle/>
        <a:p>
          <a:endParaRPr lang="en-CA"/>
        </a:p>
      </dgm:t>
    </dgm:pt>
    <dgm:pt modelId="{E7A626EB-912C-4F77-AD10-9664262BDAA2}" type="sibTrans" cxnId="{3FD098AD-ED32-4856-B01C-600B5C9A3B98}">
      <dgm:prSet/>
      <dgm:spPr/>
      <dgm:t>
        <a:bodyPr/>
        <a:lstStyle/>
        <a:p>
          <a:endParaRPr lang="en-CA"/>
        </a:p>
      </dgm:t>
    </dgm:pt>
    <dgm:pt modelId="{F12B29EC-7C1D-406D-BAD0-8F418B4B1592}" type="pres">
      <dgm:prSet presAssocID="{83507554-3003-4669-B628-FCE75BB9904C}" presName="CompostProcess" presStyleCnt="0">
        <dgm:presLayoutVars>
          <dgm:dir/>
          <dgm:resizeHandles val="exact"/>
        </dgm:presLayoutVars>
      </dgm:prSet>
      <dgm:spPr/>
    </dgm:pt>
    <dgm:pt modelId="{D774A0F2-8B20-431F-ACDC-61A6E2B0A4C7}" type="pres">
      <dgm:prSet presAssocID="{83507554-3003-4669-B628-FCE75BB9904C}" presName="arrow" presStyleLbl="bgShp" presStyleIdx="0" presStyleCnt="1"/>
      <dgm:spPr/>
    </dgm:pt>
    <dgm:pt modelId="{D3334DF7-E2B3-43DF-AF71-1F99C17E1D8A}" type="pres">
      <dgm:prSet presAssocID="{83507554-3003-4669-B628-FCE75BB9904C}" presName="linearProcess" presStyleCnt="0"/>
      <dgm:spPr/>
    </dgm:pt>
    <dgm:pt modelId="{0DE046B1-81EA-4F3B-B809-494D1B185A96}" type="pres">
      <dgm:prSet presAssocID="{D870AB2D-1C4C-406D-9873-BB368B763648}" presName="textNode" presStyleLbl="node1" presStyleIdx="0" presStyleCnt="3">
        <dgm:presLayoutVars>
          <dgm:bulletEnabled val="1"/>
        </dgm:presLayoutVars>
      </dgm:prSet>
      <dgm:spPr/>
    </dgm:pt>
    <dgm:pt modelId="{338232A0-B608-40BC-8E75-24F4C4DE6F16}" type="pres">
      <dgm:prSet presAssocID="{515BBC47-D747-4125-A06D-FDD7AB0F8965}" presName="sibTrans" presStyleCnt="0"/>
      <dgm:spPr/>
    </dgm:pt>
    <dgm:pt modelId="{B65CDAED-6E7E-465C-A324-AC8E77FC90C8}" type="pres">
      <dgm:prSet presAssocID="{54A4B664-2834-4F11-B35D-4459D69E8385}" presName="textNode" presStyleLbl="node1" presStyleIdx="1" presStyleCnt="3">
        <dgm:presLayoutVars>
          <dgm:bulletEnabled val="1"/>
        </dgm:presLayoutVars>
      </dgm:prSet>
      <dgm:spPr/>
    </dgm:pt>
    <dgm:pt modelId="{1550487B-7E28-4F4C-8581-CF88274CC9CB}" type="pres">
      <dgm:prSet presAssocID="{4B0B73FF-03DD-4773-9BDB-86BB4C4674B4}" presName="sibTrans" presStyleCnt="0"/>
      <dgm:spPr/>
    </dgm:pt>
    <dgm:pt modelId="{8374DA14-E86C-4486-9ADE-E85A9DAC7886}" type="pres">
      <dgm:prSet presAssocID="{AFE1FCA1-BD83-4D76-AEFB-0E1AAA30368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6460216-1DA7-497F-B925-2EA62C8C380C}" type="presOf" srcId="{54A4B664-2834-4F11-B35D-4459D69E8385}" destId="{B65CDAED-6E7E-465C-A324-AC8E77FC90C8}" srcOrd="0" destOrd="0" presId="urn:microsoft.com/office/officeart/2005/8/layout/hProcess9"/>
    <dgm:cxn modelId="{C08EAC48-B381-47F6-9A76-7ACBF01059DE}" type="presOf" srcId="{D870AB2D-1C4C-406D-9873-BB368B763648}" destId="{0DE046B1-81EA-4F3B-B809-494D1B185A96}" srcOrd="0" destOrd="0" presId="urn:microsoft.com/office/officeart/2005/8/layout/hProcess9"/>
    <dgm:cxn modelId="{F725A757-A6F1-4EB5-AD3B-27F1D8CA92B8}" srcId="{83507554-3003-4669-B628-FCE75BB9904C}" destId="{D870AB2D-1C4C-406D-9873-BB368B763648}" srcOrd="0" destOrd="0" parTransId="{CF1EF4C9-1913-4C17-BF6F-919C3C3BE303}" sibTransId="{515BBC47-D747-4125-A06D-FDD7AB0F8965}"/>
    <dgm:cxn modelId="{1E9A9363-AE43-4724-A3AA-6755B617D2CD}" type="presOf" srcId="{83507554-3003-4669-B628-FCE75BB9904C}" destId="{F12B29EC-7C1D-406D-BAD0-8F418B4B1592}" srcOrd="0" destOrd="0" presId="urn:microsoft.com/office/officeart/2005/8/layout/hProcess9"/>
    <dgm:cxn modelId="{8FD74670-2B3C-4EF1-8D34-515200034DEF}" type="presOf" srcId="{AFE1FCA1-BD83-4D76-AEFB-0E1AAA30368E}" destId="{8374DA14-E86C-4486-9ADE-E85A9DAC7886}" srcOrd="0" destOrd="0" presId="urn:microsoft.com/office/officeart/2005/8/layout/hProcess9"/>
    <dgm:cxn modelId="{3FD098AD-ED32-4856-B01C-600B5C9A3B98}" srcId="{83507554-3003-4669-B628-FCE75BB9904C}" destId="{AFE1FCA1-BD83-4D76-AEFB-0E1AAA30368E}" srcOrd="2" destOrd="0" parTransId="{6E8A1A8A-9E32-49FD-876D-7173E9AC1E88}" sibTransId="{E7A626EB-912C-4F77-AD10-9664262BDAA2}"/>
    <dgm:cxn modelId="{2E2228B1-19DB-4C1F-B8BC-C64593F4D09D}" srcId="{83507554-3003-4669-B628-FCE75BB9904C}" destId="{54A4B664-2834-4F11-B35D-4459D69E8385}" srcOrd="1" destOrd="0" parTransId="{F2449CB8-30E2-4A8A-B319-E939F9BCDE10}" sibTransId="{4B0B73FF-03DD-4773-9BDB-86BB4C4674B4}"/>
    <dgm:cxn modelId="{6A62EAC7-93F5-4C44-BC25-4E735EC89259}" type="presParOf" srcId="{F12B29EC-7C1D-406D-BAD0-8F418B4B1592}" destId="{D774A0F2-8B20-431F-ACDC-61A6E2B0A4C7}" srcOrd="0" destOrd="0" presId="urn:microsoft.com/office/officeart/2005/8/layout/hProcess9"/>
    <dgm:cxn modelId="{00E26BD8-AAAD-4D86-8567-73288F3DF3A6}" type="presParOf" srcId="{F12B29EC-7C1D-406D-BAD0-8F418B4B1592}" destId="{D3334DF7-E2B3-43DF-AF71-1F99C17E1D8A}" srcOrd="1" destOrd="0" presId="urn:microsoft.com/office/officeart/2005/8/layout/hProcess9"/>
    <dgm:cxn modelId="{B80FDEB3-1C45-4D15-BEE9-B2D9691238AD}" type="presParOf" srcId="{D3334DF7-E2B3-43DF-AF71-1F99C17E1D8A}" destId="{0DE046B1-81EA-4F3B-B809-494D1B185A96}" srcOrd="0" destOrd="0" presId="urn:microsoft.com/office/officeart/2005/8/layout/hProcess9"/>
    <dgm:cxn modelId="{6E469C5E-C684-473C-B95B-39C28102FD2D}" type="presParOf" srcId="{D3334DF7-E2B3-43DF-AF71-1F99C17E1D8A}" destId="{338232A0-B608-40BC-8E75-24F4C4DE6F16}" srcOrd="1" destOrd="0" presId="urn:microsoft.com/office/officeart/2005/8/layout/hProcess9"/>
    <dgm:cxn modelId="{98DA9986-5D1F-430A-A6CF-BAD33E29C629}" type="presParOf" srcId="{D3334DF7-E2B3-43DF-AF71-1F99C17E1D8A}" destId="{B65CDAED-6E7E-465C-A324-AC8E77FC90C8}" srcOrd="2" destOrd="0" presId="urn:microsoft.com/office/officeart/2005/8/layout/hProcess9"/>
    <dgm:cxn modelId="{5A8BC5D4-94DB-4492-B55F-2D0FB4306FFA}" type="presParOf" srcId="{D3334DF7-E2B3-43DF-AF71-1F99C17E1D8A}" destId="{1550487B-7E28-4F4C-8581-CF88274CC9CB}" srcOrd="3" destOrd="0" presId="urn:microsoft.com/office/officeart/2005/8/layout/hProcess9"/>
    <dgm:cxn modelId="{D921FBDC-C523-4E52-9337-A621C51E29CF}" type="presParOf" srcId="{D3334DF7-E2B3-43DF-AF71-1F99C17E1D8A}" destId="{8374DA14-E86C-4486-9ADE-E85A9DAC788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4A0F2-8B20-431F-ACDC-61A6E2B0A4C7}">
      <dsp:nvSpPr>
        <dsp:cNvPr id="0" name=""/>
        <dsp:cNvSpPr/>
      </dsp:nvSpPr>
      <dsp:spPr>
        <a:xfrm>
          <a:off x="852721" y="0"/>
          <a:ext cx="9664172" cy="24901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046B1-81EA-4F3B-B809-494D1B185A96}">
      <dsp:nvSpPr>
        <dsp:cNvPr id="0" name=""/>
        <dsp:cNvSpPr/>
      </dsp:nvSpPr>
      <dsp:spPr>
        <a:xfrm>
          <a:off x="225393" y="747048"/>
          <a:ext cx="3410884" cy="996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Data Collection</a:t>
          </a:r>
        </a:p>
      </dsp:txBody>
      <dsp:txXfrm>
        <a:off x="274017" y="795672"/>
        <a:ext cx="3313636" cy="898816"/>
      </dsp:txXfrm>
    </dsp:sp>
    <dsp:sp modelId="{B65CDAED-6E7E-465C-A324-AC8E77FC90C8}">
      <dsp:nvSpPr>
        <dsp:cNvPr id="0" name=""/>
        <dsp:cNvSpPr/>
      </dsp:nvSpPr>
      <dsp:spPr>
        <a:xfrm>
          <a:off x="3979365" y="747048"/>
          <a:ext cx="3410884" cy="996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Sample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Sequencing</a:t>
          </a:r>
        </a:p>
      </dsp:txBody>
      <dsp:txXfrm>
        <a:off x="4027989" y="795672"/>
        <a:ext cx="3313636" cy="898816"/>
      </dsp:txXfrm>
    </dsp:sp>
    <dsp:sp modelId="{8374DA14-E86C-4486-9ADE-E85A9DAC7886}">
      <dsp:nvSpPr>
        <dsp:cNvPr id="0" name=""/>
        <dsp:cNvSpPr/>
      </dsp:nvSpPr>
      <dsp:spPr>
        <a:xfrm>
          <a:off x="7733336" y="747048"/>
          <a:ext cx="3410884" cy="996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Bioinformatic Analysis</a:t>
          </a:r>
        </a:p>
      </dsp:txBody>
      <dsp:txXfrm>
        <a:off x="7781960" y="795672"/>
        <a:ext cx="3313636" cy="898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993B-EAC1-4A20-9024-E6F215667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DE06D-E196-4085-9896-D4AB1BEC0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681D2-5766-41F3-A2BF-E5564A4D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FA2A3-B46D-48F4-A8EC-1C41FF22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5955F-B8BB-4F9F-AD2D-C80C6535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44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593B-DA81-42B3-8D68-7272F38B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6D814-4FD3-4D51-831D-14C57B2EF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D1C7D-A888-4034-ADF9-2D66B928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EA4C-F573-478B-858B-6C61C733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FF51-398D-4E53-B8A8-4D29214E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04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F63E7-CB04-4972-9221-8F010B4B3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1BDD7-55C6-4CFE-82D8-3887D88EA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C7D10-83D6-4B9B-A505-7FFA8C43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570E7-C4F4-4177-B06A-0135C9C3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949C3-B0BF-41A5-91D4-CF6CE8D9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69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16FB-FEB6-415D-B425-08CB0829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14D87-FE92-431D-AD46-E5E07A38C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DBBCA-6B22-4A19-A762-DE4DFAD2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31EF-EB93-41E9-A51E-A10D3B1E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C496-7FCD-4D88-8C61-8D92C688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31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88CA4-E638-41C7-809B-4957AB6F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45C5F-6BD5-4E2B-8093-59B6BC91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ACC3C-92AA-4A1D-AABC-F54FB0DA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2145D-3181-4750-B130-2C74012E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0DDA-03DC-4E04-BF44-69AAB06D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05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FF43-A8AB-48D4-9E34-F537E4E9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9C72-3F1A-4D16-AF3F-9EFEFACD6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07C9E-39A4-4F45-99F6-9FCD3F6D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DCB04-268A-44E2-8F8D-08FC885E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07C40-2A0F-4C40-AE4D-19908D7EC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B9134-9ECE-4EB9-9284-3666981D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46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2A8A-3A8C-4010-8DF2-06D3DDB8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1F96-EEF4-42D6-9F5E-A8ECF72B9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F9C05-CD56-42FB-9AEC-AD02F246C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3C6FD-0EAC-45E1-9745-573060F0A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87692-ECA6-4C53-AD44-C10FB66BB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C326B-85E5-4E46-B8E0-93FAB258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E0F62-6243-435E-9747-F23142BB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5E426-8A0A-4D4E-BEF7-3743F0A4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34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1868-D289-496F-93BD-38D6EAEC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D4D16-ED46-4061-9F2C-61F740AA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28277-2E78-4E9E-9E12-8FC1E59B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DFE05-FCF8-4E30-91C9-744E64EA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08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E7C84-35A4-4853-9613-CC99EA2C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2FCEA-1F75-407D-9C82-DC35BE07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4F257-B146-4E1E-9F60-9F150FFE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598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2E14-1975-401C-84FC-59C4F48F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031C0-A210-45EE-B321-2334BABD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E5FD2-E2A0-431F-B195-85D983EDB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77A11-D54C-47C1-804C-DDDF48C5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7B2B3-2995-4ED1-886C-7DEB0991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25447-3EC7-44BB-8DE0-B765BFDE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78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3053-9E5B-442B-BD6E-9B7747FC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C62E7-D62D-4C57-826D-EEF7E1541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00BCE-00F9-4A90-9AD1-A0FF7C790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8F326-067D-4737-BFD9-BF2714C7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C5F26-3BCF-42F6-8B92-38427E282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29688-A08E-4BA3-AC7D-AE09210F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9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1A3D6-0F96-40A9-B9C5-6E38E734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41379-2969-4FDA-ACBB-351F572F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C5C01-C8E1-4BA9-A64C-509D44ACD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15EF-9DFA-4DBE-AB16-1F033CA50C35}" type="datetimeFigureOut">
              <a:rPr lang="en-CA" smtClean="0"/>
              <a:t>2019-06-28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EE25-DA75-45F3-9701-431E16967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F8626-A992-4DDB-A68E-DF7F3C1FC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C0A57-0031-431E-8487-3C598D1DA7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076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9D3CF6E-82CA-49A5-A7CE-009A469C3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70116"/>
              </p:ext>
            </p:extLst>
          </p:nvPr>
        </p:nvGraphicFramePr>
        <p:xfrm>
          <a:off x="442823" y="287547"/>
          <a:ext cx="11369615" cy="249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7A4A06-4E8D-4D9A-97C6-54D7A23B79F1}"/>
              </a:ext>
            </a:extLst>
          </p:cNvPr>
          <p:cNvSpPr txBox="1"/>
          <p:nvPr/>
        </p:nvSpPr>
        <p:spPr>
          <a:xfrm>
            <a:off x="891396" y="2737449"/>
            <a:ext cx="30422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Wet lab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Experimental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Final Sample acquisition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RNA-seq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RRBS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err="1"/>
              <a:t>CnR</a:t>
            </a:r>
            <a:r>
              <a:rPr lang="en-CA" dirty="0"/>
              <a:t> Seq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Hi-C/Lo-C,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Creation of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D6C3B-8EA7-4F9B-8DA8-F0CCCF4D9C25}"/>
              </a:ext>
            </a:extLst>
          </p:cNvPr>
          <p:cNvSpPr txBox="1"/>
          <p:nvPr/>
        </p:nvSpPr>
        <p:spPr>
          <a:xfrm>
            <a:off x="8258355" y="2932982"/>
            <a:ext cx="304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Dry lab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Metadata interpretation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A6302-4B96-4935-9081-30B5DB18FEC2}"/>
              </a:ext>
            </a:extLst>
          </p:cNvPr>
          <p:cNvSpPr txBox="1"/>
          <p:nvPr/>
        </p:nvSpPr>
        <p:spPr>
          <a:xfrm>
            <a:off x="4727275" y="2932982"/>
            <a:ext cx="3042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Wet lab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Metadata handling</a:t>
            </a:r>
          </a:p>
        </p:txBody>
      </p:sp>
    </p:spTree>
    <p:extLst>
      <p:ext uri="{BB962C8B-B14F-4D97-AF65-F5344CB8AC3E}">
        <p14:creationId xmlns:p14="http://schemas.microsoft.com/office/powerpoint/2010/main" val="378914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1927-608D-4B51-8E18-D7576C0B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Current issues: Lack of/Poor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8C07-C9CC-42C7-A474-864FED4C5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Communication between wet and dry lab</a:t>
            </a:r>
          </a:p>
          <a:p>
            <a:endParaRPr lang="en-CA" b="1" dirty="0"/>
          </a:p>
          <a:p>
            <a:r>
              <a:rPr lang="en-CA" b="1" dirty="0"/>
              <a:t>Metadata information</a:t>
            </a:r>
          </a:p>
          <a:p>
            <a:pPr lvl="1"/>
            <a:r>
              <a:rPr lang="en-CA" b="1" dirty="0"/>
              <a:t>Which can result from: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A" b="1" dirty="0"/>
              <a:t>Poor tracking/handling of samples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A" b="1" dirty="0"/>
              <a:t>Labelling of samples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CA" b="1" dirty="0"/>
              <a:t>Storage of samples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575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426B-847B-44C4-B1EE-49A950E1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33450"/>
          </a:xfrm>
        </p:spPr>
        <p:txBody>
          <a:bodyPr/>
          <a:lstStyle/>
          <a:p>
            <a:r>
              <a:rPr lang="en-CA" b="1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7E46D-693B-6F43-A2F3-BA26E28346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950" y="933450"/>
            <a:ext cx="4257675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5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11A9-77FA-4929-A65D-0F6BBD91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CA" b="1" dirty="0"/>
              <a:t>Good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1B6A1-C453-3F44-BB57-20982386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900" y="914400"/>
            <a:ext cx="4743450" cy="5481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EBEE1-8650-E145-98DA-8CACD06F85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3200" y="1952625"/>
            <a:ext cx="42291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8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A5216-8517-9849-9354-626F18C72D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7937"/>
            <a:ext cx="12192000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6840A-A044-834C-9838-CE3EE0EDDE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9620" y="0"/>
            <a:ext cx="4932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79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CE83-142C-4140-BBE1-89C6149C6D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86" y="819150"/>
            <a:ext cx="1116102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3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413D9-8ACA-8942-A550-00D6B794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26"/>
            <a:ext cx="12192000" cy="51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3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73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Current issues: Lack of/Poor</vt:lpstr>
      <vt:lpstr>Examples</vt:lpstr>
      <vt:lpstr>Good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Loo Yau</dc:creator>
  <cp:lastModifiedBy>Bell, Emma</cp:lastModifiedBy>
  <cp:revision>3</cp:revision>
  <dcterms:created xsi:type="dcterms:W3CDTF">2019-06-28T01:21:39Z</dcterms:created>
  <dcterms:modified xsi:type="dcterms:W3CDTF">2019-06-28T17:22:23Z</dcterms:modified>
</cp:coreProperties>
</file>